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7" r:id="rId4"/>
    <p:sldId id="258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886D1-CD8E-426F-8102-EB47FE437E7E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3B124-5055-4F68-A49A-7B676F2905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3B124-5055-4F68-A49A-7B676F29056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Simple_harmonic_motion_animation.gi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ХАРАКТЕРИСТИКИ</a:t>
            </a:r>
            <a:r>
              <a:rPr lang="ru-RU" dirty="0" smtClean="0"/>
              <a:t> </a:t>
            </a:r>
            <a:r>
              <a:rPr lang="ru-RU" i="1" dirty="0" smtClean="0"/>
              <a:t>МЕХАНИЧЕСКИХ КОЛЕБАНИЙ 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3" name="Picture 1" descr="http://e-lib.qmii.uz/ebooks/048_fizika_sadullayev_ru/IMAGE/Animasia/Pendulu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112" y="1676400"/>
            <a:ext cx="7310036" cy="4467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FF0000"/>
                </a:solidFill>
              </a:rPr>
              <a:t/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А</a:t>
            </a:r>
            <a:r>
              <a:rPr lang="ru-RU" sz="2000" b="1" dirty="0" smtClean="0"/>
              <a:t> - амплитуда механических гармонических колебаний - </a:t>
            </a:r>
            <a:r>
              <a:rPr lang="ru-RU" sz="2000" b="1" i="1" dirty="0" smtClean="0"/>
              <a:t>модуль наибольшего смещения </a:t>
            </a:r>
            <a:r>
              <a:rPr lang="ru-RU" sz="2000" b="1" dirty="0" smtClean="0"/>
              <a:t>колеблющегося тела (материальной точки)</a:t>
            </a:r>
            <a:br>
              <a:rPr lang="ru-RU" sz="2000" b="1" dirty="0" smtClean="0"/>
            </a:br>
            <a:r>
              <a:rPr lang="ru-RU" sz="2000" b="1" dirty="0" smtClean="0"/>
              <a:t> от положения равновесия</a:t>
            </a:r>
            <a:r>
              <a:rPr lang="ru-RU" sz="2000" b="1" i="1" dirty="0" smtClean="0"/>
              <a:t>.</a:t>
            </a:r>
            <a:r>
              <a:rPr lang="ru-RU" sz="2000" b="1" dirty="0" smtClean="0"/>
              <a:t> Единица измерения амплитуды – 1 метр.</a:t>
            </a:r>
            <a:br>
              <a:rPr lang="ru-RU" sz="2000" b="1" dirty="0" smtClean="0"/>
            </a:br>
            <a:endParaRPr lang="ru-RU" sz="2000" b="1" dirty="0"/>
          </a:p>
        </p:txBody>
      </p:sp>
      <p:pic>
        <p:nvPicPr>
          <p:cNvPr id="4" name="Picture 6" descr="C:\Program Files\Physicon\Open Physics 2.5 part 1\content\chapter2\section\paragraph5\images\2-5-4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725444"/>
            <a:ext cx="5996469" cy="459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2400" b="1" dirty="0" smtClean="0"/>
              <a:t>Колебания шарика на поверхности воды   </a:t>
            </a:r>
            <a:br>
              <a:rPr lang="ru-RU" sz="2400" b="1" dirty="0" smtClean="0"/>
            </a:br>
            <a:r>
              <a:rPr lang="ru-RU" sz="3100" b="1" dirty="0" smtClean="0">
                <a:solidFill>
                  <a:srgbClr val="FF0000"/>
                </a:solidFill>
              </a:rPr>
              <a:t>Т</a:t>
            </a:r>
            <a:r>
              <a:rPr lang="ru-RU" sz="2400" b="1" dirty="0" smtClean="0"/>
              <a:t> - период колебаний – время, за которое колеблющееся тело совершит одно полное колебание. </a:t>
            </a:r>
            <a:br>
              <a:rPr lang="ru-RU" sz="2400" b="1" dirty="0" smtClean="0"/>
            </a:br>
            <a:r>
              <a:rPr lang="ru-RU" sz="2400" b="1" dirty="0" smtClean="0"/>
              <a:t>Единица измерения периода колебаний – 1 </a:t>
            </a:r>
            <a:r>
              <a:rPr lang="ru-RU" sz="2400" b="1" dirty="0" smtClean="0"/>
              <a:t>секунда</a:t>
            </a:r>
            <a:br>
              <a:rPr lang="ru-RU" sz="2400" b="1" dirty="0" smtClean="0"/>
            </a:br>
            <a:r>
              <a:rPr lang="ru-RU" sz="2400" b="1" dirty="0" smtClean="0"/>
              <a:t>формула </a:t>
            </a:r>
            <a:r>
              <a:rPr lang="en-US" sz="2400" b="1" dirty="0" smtClean="0"/>
              <a:t>T </a:t>
            </a:r>
            <a:r>
              <a:rPr lang="ru-RU" sz="2400" b="1" dirty="0" smtClean="0"/>
              <a:t>=</a:t>
            </a:r>
            <a:r>
              <a:rPr lang="ru-RU" sz="2000" b="1" dirty="0" smtClean="0"/>
              <a:t>  </a:t>
            </a:r>
            <a:r>
              <a:rPr lang="ru-RU" sz="2400" b="1" dirty="0" smtClean="0"/>
              <a:t>          </a:t>
            </a:r>
            <a:r>
              <a:rPr lang="ru-RU" sz="2400" b="1" dirty="0" smtClean="0"/>
              <a:t>, где </a:t>
            </a:r>
            <a:r>
              <a:rPr lang="en-US" sz="2400" b="1" dirty="0" smtClean="0"/>
              <a:t>N</a:t>
            </a:r>
            <a:r>
              <a:rPr lang="ru-RU" sz="2400" b="1" dirty="0" smtClean="0"/>
              <a:t> - число полных колебаний</a:t>
            </a:r>
            <a:r>
              <a:rPr lang="ru-RU" sz="2400" b="1" dirty="0" smtClean="0"/>
              <a:t>,</a:t>
            </a:r>
            <a:br>
              <a:rPr lang="ru-RU" sz="2400" b="1" dirty="0" smtClean="0"/>
            </a:br>
            <a:r>
              <a:rPr lang="ru-RU" sz="2400" b="1" dirty="0" smtClean="0"/>
              <a:t>                                   </a:t>
            </a:r>
            <a:r>
              <a:rPr lang="en-US" sz="2400" b="1" dirty="0" smtClean="0"/>
              <a:t>t</a:t>
            </a:r>
            <a:r>
              <a:rPr lang="ru-RU" sz="2400" b="1" dirty="0" smtClean="0"/>
              <a:t> </a:t>
            </a:r>
            <a:r>
              <a:rPr lang="ru-RU" sz="2400" b="1" dirty="0" smtClean="0"/>
              <a:t>– время </a:t>
            </a:r>
            <a:r>
              <a:rPr lang="ru-RU" sz="2400" b="1" dirty="0" smtClean="0"/>
              <a:t>наблюдения.</a:t>
            </a:r>
            <a:br>
              <a:rPr lang="ru-RU" sz="2400" b="1" dirty="0" smtClean="0"/>
            </a:br>
            <a:endParaRPr lang="ru-RU" sz="2400" b="1" dirty="0" smtClean="0"/>
          </a:p>
        </p:txBody>
      </p:sp>
      <p:pic>
        <p:nvPicPr>
          <p:cNvPr id="4" name="Picture 2" descr="http://upload.wikimedia.org/wikipedia/commons/thumb/7/74/Simple_harmonic_motion_animation.gif/200px-Simple_harmonic_motion_animation.gif">
            <a:hlinkClick r:id="rId3"/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8201" y="2971800"/>
            <a:ext cx="7792782" cy="3352800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1752600"/>
            <a:ext cx="279359" cy="608482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pPr algn="l"/>
            <a:r>
              <a:rPr lang="el-GR" sz="3600" i="1" dirty="0" smtClean="0">
                <a:solidFill>
                  <a:srgbClr val="FF0000"/>
                </a:solidFill>
              </a:rPr>
              <a:t>ν</a:t>
            </a:r>
            <a:r>
              <a:rPr lang="ru-RU" sz="2400" i="1" dirty="0" smtClean="0"/>
              <a:t> - </a:t>
            </a:r>
            <a:r>
              <a:rPr lang="ru-RU" sz="2400" b="1" dirty="0" smtClean="0"/>
              <a:t>частота (величина, обратная периоду) показывает, сколько колебаний совершается за единицу времени. Единица измерения  - 1 Герц = 1/с                          </a:t>
            </a:r>
            <a:br>
              <a:rPr lang="ru-RU" sz="2400" b="1" dirty="0" smtClean="0"/>
            </a:br>
            <a:r>
              <a:rPr lang="ru-RU" sz="2400" b="1" dirty="0" smtClean="0"/>
              <a:t>На примере колебания маятников               </a:t>
            </a:r>
            <a:r>
              <a:rPr lang="el-GR" sz="4900" i="1" dirty="0" smtClean="0"/>
              <a:t>ν</a:t>
            </a:r>
            <a:r>
              <a:rPr lang="ru-RU" sz="2400" b="1" dirty="0" smtClean="0"/>
              <a:t>  =   </a:t>
            </a:r>
            <a:endParaRPr lang="ru-RU" sz="2400" b="1" dirty="0"/>
          </a:p>
        </p:txBody>
      </p:sp>
      <p:pic>
        <p:nvPicPr>
          <p:cNvPr id="4" name="Picture 2" descr="C:\Documents and Settings\Ирина\Мои документы\Мои рисунки\ЕГЭ\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2057400"/>
            <a:ext cx="7086600" cy="4267199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990600"/>
            <a:ext cx="304800" cy="10668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91440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Период колебаний - </a:t>
            </a:r>
            <a:r>
              <a:rPr lang="ru-RU" sz="3600" dirty="0" smtClean="0"/>
              <a:t>время одного </a:t>
            </a:r>
            <a:r>
              <a:rPr lang="ru-RU" sz="3600" smtClean="0"/>
              <a:t>полного колебания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11" descr="http://elmehanika.elsu.ru/section/meenanical_oscillation/image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00200"/>
            <a:ext cx="61722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40</Words>
  <PresentationFormat>Экран (4:3)</PresentationFormat>
  <Paragraphs>8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 ХАРАКТЕРИСТИКИ МЕХАНИЧЕСКИХ КОЛЕБАНИЙ   </vt:lpstr>
      <vt:lpstr> А - амплитуда механических гармонических колебаний - модуль наибольшего смещения колеблющегося тела (материальной точки)  от положения равновесия. Единица измерения амплитуды – 1 метр. </vt:lpstr>
      <vt:lpstr>Колебания шарика на поверхности воды    Т - период колебаний – время, за которое колеблющееся тело совершит одно полное колебание.  Единица измерения периода колебаний – 1 секунда формула T =            , где N - число полных колебаний,                                    t – время наблюдения. </vt:lpstr>
      <vt:lpstr>ν - частота (величина, обратная периоду) показывает, сколько колебаний совершается за единицу времени. Единица измерения  - 1 Герц = 1/с                           На примере колебания маятников               ν  =   </vt:lpstr>
      <vt:lpstr>Период колебаний - время одного полного колебания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МЕХАНИЧЕСКИЕ КОЛЕБАНИЯ   </dc:title>
  <dc:creator>User</dc:creator>
  <cp:lastModifiedBy>User</cp:lastModifiedBy>
  <cp:revision>15</cp:revision>
  <dcterms:created xsi:type="dcterms:W3CDTF">2016-10-25T01:36:37Z</dcterms:created>
  <dcterms:modified xsi:type="dcterms:W3CDTF">2016-10-25T07:25:24Z</dcterms:modified>
</cp:coreProperties>
</file>